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B33A8C-627F-40E9-B0E9-D4B501648570}" v="22" dt="2025-01-29T07:43:25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Ramsamy S" userId="ddc324e2-140f-49aa-a5bb-6dd890b21ab3" providerId="ADAL" clId="{35B33A8C-627F-40E9-B0E9-D4B501648570}"/>
    <pc:docChg chg="undo custSel addSld delSld modSld">
      <pc:chgData name="Samantha Ramsamy S" userId="ddc324e2-140f-49aa-a5bb-6dd890b21ab3" providerId="ADAL" clId="{35B33A8C-627F-40E9-B0E9-D4B501648570}" dt="2025-01-29T07:46:50.524" v="245" actId="1076"/>
      <pc:docMkLst>
        <pc:docMk/>
      </pc:docMkLst>
      <pc:sldChg chg="addSp delSp modSp add del mod">
        <pc:chgData name="Samantha Ramsamy S" userId="ddc324e2-140f-49aa-a5bb-6dd890b21ab3" providerId="ADAL" clId="{35B33A8C-627F-40E9-B0E9-D4B501648570}" dt="2025-01-29T07:46:50.524" v="245" actId="1076"/>
        <pc:sldMkLst>
          <pc:docMk/>
          <pc:sldMk cId="3465950712" sldId="256"/>
        </pc:sldMkLst>
        <pc:spChg chg="mod">
          <ac:chgData name="Samantha Ramsamy S" userId="ddc324e2-140f-49aa-a5bb-6dd890b21ab3" providerId="ADAL" clId="{35B33A8C-627F-40E9-B0E9-D4B501648570}" dt="2025-01-29T07:40:12.036" v="144" actId="1076"/>
          <ac:spMkLst>
            <pc:docMk/>
            <pc:sldMk cId="3465950712" sldId="256"/>
            <ac:spMk id="5" creationId="{9C35AB12-1CD2-F05D-AD53-FC54A593D71A}"/>
          </ac:spMkLst>
        </pc:spChg>
        <pc:picChg chg="add del mod">
          <ac:chgData name="Samantha Ramsamy S" userId="ddc324e2-140f-49aa-a5bb-6dd890b21ab3" providerId="ADAL" clId="{35B33A8C-627F-40E9-B0E9-D4B501648570}" dt="2025-01-29T07:46:42.750" v="240" actId="478"/>
          <ac:picMkLst>
            <pc:docMk/>
            <pc:sldMk cId="3465950712" sldId="256"/>
            <ac:picMk id="3" creationId="{3491E833-1AB0-5F66-862D-771C5D0EB1DA}"/>
          </ac:picMkLst>
        </pc:picChg>
        <pc:picChg chg="add del mod">
          <ac:chgData name="Samantha Ramsamy S" userId="ddc324e2-140f-49aa-a5bb-6dd890b21ab3" providerId="ADAL" clId="{35B33A8C-627F-40E9-B0E9-D4B501648570}" dt="2025-01-29T07:46:43.481" v="241" actId="478"/>
          <ac:picMkLst>
            <pc:docMk/>
            <pc:sldMk cId="3465950712" sldId="256"/>
            <ac:picMk id="7" creationId="{89CD5D4F-0219-A4B3-D87F-FFB93FA80850}"/>
          </ac:picMkLst>
        </pc:picChg>
        <pc:picChg chg="add mod">
          <ac:chgData name="Samantha Ramsamy S" userId="ddc324e2-140f-49aa-a5bb-6dd890b21ab3" providerId="ADAL" clId="{35B33A8C-627F-40E9-B0E9-D4B501648570}" dt="2025-01-29T07:46:50.524" v="245" actId="1076"/>
          <ac:picMkLst>
            <pc:docMk/>
            <pc:sldMk cId="3465950712" sldId="256"/>
            <ac:picMk id="9" creationId="{F6072451-75B0-4DE2-0E13-418ABC5A7504}"/>
          </ac:picMkLst>
        </pc:picChg>
      </pc:sldChg>
      <pc:sldChg chg="addSp delSp modSp mod">
        <pc:chgData name="Samantha Ramsamy S" userId="ddc324e2-140f-49aa-a5bb-6dd890b21ab3" providerId="ADAL" clId="{35B33A8C-627F-40E9-B0E9-D4B501648570}" dt="2025-01-29T07:46:16.594" v="237" actId="1076"/>
        <pc:sldMkLst>
          <pc:docMk/>
          <pc:sldMk cId="3878258955" sldId="257"/>
        </pc:sldMkLst>
        <pc:spChg chg="add mod">
          <ac:chgData name="Samantha Ramsamy S" userId="ddc324e2-140f-49aa-a5bb-6dd890b21ab3" providerId="ADAL" clId="{35B33A8C-627F-40E9-B0E9-D4B501648570}" dt="2025-01-29T07:40:28.531" v="148" actId="1076"/>
          <ac:spMkLst>
            <pc:docMk/>
            <pc:sldMk cId="3878258955" sldId="257"/>
            <ac:spMk id="8" creationId="{A2282157-6643-8DF8-F983-E10AE317C833}"/>
          </ac:spMkLst>
        </pc:spChg>
        <pc:picChg chg="add del mod">
          <ac:chgData name="Samantha Ramsamy S" userId="ddc324e2-140f-49aa-a5bb-6dd890b21ab3" providerId="ADAL" clId="{35B33A8C-627F-40E9-B0E9-D4B501648570}" dt="2025-01-29T07:38:01.112" v="99" actId="21"/>
          <ac:picMkLst>
            <pc:docMk/>
            <pc:sldMk cId="3878258955" sldId="257"/>
            <ac:picMk id="3" creationId="{8DC3B07E-71A2-AA5C-023F-72A6CD5C16B1}"/>
          </ac:picMkLst>
        </pc:picChg>
        <pc:picChg chg="add del mod">
          <ac:chgData name="Samantha Ramsamy S" userId="ddc324e2-140f-49aa-a5bb-6dd890b21ab3" providerId="ADAL" clId="{35B33A8C-627F-40E9-B0E9-D4B501648570}" dt="2025-01-29T07:45:43.869" v="233" actId="478"/>
          <ac:picMkLst>
            <pc:docMk/>
            <pc:sldMk cId="3878258955" sldId="257"/>
            <ac:picMk id="6" creationId="{6D54822A-9113-CC8F-5525-34327B04BD54}"/>
          </ac:picMkLst>
        </pc:picChg>
        <pc:picChg chg="add mod">
          <ac:chgData name="Samantha Ramsamy S" userId="ddc324e2-140f-49aa-a5bb-6dd890b21ab3" providerId="ADAL" clId="{35B33A8C-627F-40E9-B0E9-D4B501648570}" dt="2025-01-29T07:38:02.814" v="100"/>
          <ac:picMkLst>
            <pc:docMk/>
            <pc:sldMk cId="3878258955" sldId="257"/>
            <ac:picMk id="7" creationId="{8DC3B07E-71A2-AA5C-023F-72A6CD5C16B1}"/>
          </ac:picMkLst>
        </pc:picChg>
        <pc:picChg chg="add mod">
          <ac:chgData name="Samantha Ramsamy S" userId="ddc324e2-140f-49aa-a5bb-6dd890b21ab3" providerId="ADAL" clId="{35B33A8C-627F-40E9-B0E9-D4B501648570}" dt="2025-01-29T07:46:16.594" v="237" actId="1076"/>
          <ac:picMkLst>
            <pc:docMk/>
            <pc:sldMk cId="3878258955" sldId="257"/>
            <ac:picMk id="10" creationId="{D1EFF2F6-5726-0B8D-B537-E140D441F4C8}"/>
          </ac:picMkLst>
        </pc:picChg>
      </pc:sldChg>
      <pc:sldChg chg="addSp delSp modSp new add del mod">
        <pc:chgData name="Samantha Ramsamy S" userId="ddc324e2-140f-49aa-a5bb-6dd890b21ab3" providerId="ADAL" clId="{35B33A8C-627F-40E9-B0E9-D4B501648570}" dt="2025-01-29T07:45:40.415" v="232" actId="1076"/>
        <pc:sldMkLst>
          <pc:docMk/>
          <pc:sldMk cId="1638395930" sldId="258"/>
        </pc:sldMkLst>
        <pc:spChg chg="del">
          <ac:chgData name="Samantha Ramsamy S" userId="ddc324e2-140f-49aa-a5bb-6dd890b21ab3" providerId="ADAL" clId="{35B33A8C-627F-40E9-B0E9-D4B501648570}" dt="2025-01-29T07:38:12.987" v="102" actId="478"/>
          <ac:spMkLst>
            <pc:docMk/>
            <pc:sldMk cId="1638395930" sldId="258"/>
            <ac:spMk id="2" creationId="{1B3A48E7-6534-9588-E4D3-23B1059EC176}"/>
          </ac:spMkLst>
        </pc:spChg>
        <pc:spChg chg="del">
          <ac:chgData name="Samantha Ramsamy S" userId="ddc324e2-140f-49aa-a5bb-6dd890b21ab3" providerId="ADAL" clId="{35B33A8C-627F-40E9-B0E9-D4B501648570}" dt="2025-01-29T07:38:14.783" v="103" actId="478"/>
          <ac:spMkLst>
            <pc:docMk/>
            <pc:sldMk cId="1638395930" sldId="258"/>
            <ac:spMk id="3" creationId="{FD5BDF86-03D2-A507-4F41-D50EA92F101F}"/>
          </ac:spMkLst>
        </pc:spChg>
        <pc:spChg chg="add mod">
          <ac:chgData name="Samantha Ramsamy S" userId="ddc324e2-140f-49aa-a5bb-6dd890b21ab3" providerId="ADAL" clId="{35B33A8C-627F-40E9-B0E9-D4B501648570}" dt="2025-01-29T07:40:37.198" v="149" actId="1076"/>
          <ac:spMkLst>
            <pc:docMk/>
            <pc:sldMk cId="1638395930" sldId="258"/>
            <ac:spMk id="8" creationId="{9C242424-8E5D-0D87-80A2-7843CB92B9CE}"/>
          </ac:spMkLst>
        </pc:spChg>
        <pc:picChg chg="add mod">
          <ac:chgData name="Samantha Ramsamy S" userId="ddc324e2-140f-49aa-a5bb-6dd890b21ab3" providerId="ADAL" clId="{35B33A8C-627F-40E9-B0E9-D4B501648570}" dt="2025-01-29T07:45:40.415" v="232" actId="1076"/>
          <ac:picMkLst>
            <pc:docMk/>
            <pc:sldMk cId="1638395930" sldId="258"/>
            <ac:picMk id="4" creationId="{19753397-FC36-0FB5-A244-0AC6B95E9E61}"/>
          </ac:picMkLst>
        </pc:picChg>
        <pc:picChg chg="add mod">
          <ac:chgData name="Samantha Ramsamy S" userId="ddc324e2-140f-49aa-a5bb-6dd890b21ab3" providerId="ADAL" clId="{35B33A8C-627F-40E9-B0E9-D4B501648570}" dt="2025-01-29T07:38:29.225" v="106"/>
          <ac:picMkLst>
            <pc:docMk/>
            <pc:sldMk cId="1638395930" sldId="258"/>
            <ac:picMk id="5" creationId="{C526E464-0112-6C50-2641-10C013D65175}"/>
          </ac:picMkLst>
        </pc:picChg>
        <pc:picChg chg="add del mod">
          <ac:chgData name="Samantha Ramsamy S" userId="ddc324e2-140f-49aa-a5bb-6dd890b21ab3" providerId="ADAL" clId="{35B33A8C-627F-40E9-B0E9-D4B501648570}" dt="2025-01-29T07:45:24.997" v="227" actId="478"/>
          <ac:picMkLst>
            <pc:docMk/>
            <pc:sldMk cId="1638395930" sldId="258"/>
            <ac:picMk id="7" creationId="{A2C81078-8300-0E8E-3C45-3B754A7C2B09}"/>
          </ac:picMkLst>
        </pc:picChg>
        <pc:picChg chg="add mod">
          <ac:chgData name="Samantha Ramsamy S" userId="ddc324e2-140f-49aa-a5bb-6dd890b21ab3" providerId="ADAL" clId="{35B33A8C-627F-40E9-B0E9-D4B501648570}" dt="2025-01-29T07:45:37.020" v="231" actId="1076"/>
          <ac:picMkLst>
            <pc:docMk/>
            <pc:sldMk cId="1638395930" sldId="258"/>
            <ac:picMk id="10" creationId="{98BD07F9-00F5-78DA-21EF-FE2B8B07B8AB}"/>
          </ac:picMkLst>
        </pc:picChg>
      </pc:sldChg>
      <pc:sldChg chg="addSp delSp modSp new add del mod">
        <pc:chgData name="Samantha Ramsamy S" userId="ddc324e2-140f-49aa-a5bb-6dd890b21ab3" providerId="ADAL" clId="{35B33A8C-627F-40E9-B0E9-D4B501648570}" dt="2025-01-29T07:44:57.671" v="224" actId="14100"/>
        <pc:sldMkLst>
          <pc:docMk/>
          <pc:sldMk cId="1373224795" sldId="259"/>
        </pc:sldMkLst>
        <pc:spChg chg="del">
          <ac:chgData name="Samantha Ramsamy S" userId="ddc324e2-140f-49aa-a5bb-6dd890b21ab3" providerId="ADAL" clId="{35B33A8C-627F-40E9-B0E9-D4B501648570}" dt="2025-01-29T07:40:46.090" v="151" actId="478"/>
          <ac:spMkLst>
            <pc:docMk/>
            <pc:sldMk cId="1373224795" sldId="259"/>
            <ac:spMk id="2" creationId="{E0197DB1-4C63-C3F9-F431-59F414137605}"/>
          </ac:spMkLst>
        </pc:spChg>
        <pc:spChg chg="del">
          <ac:chgData name="Samantha Ramsamy S" userId="ddc324e2-140f-49aa-a5bb-6dd890b21ab3" providerId="ADAL" clId="{35B33A8C-627F-40E9-B0E9-D4B501648570}" dt="2025-01-29T07:40:47.454" v="152" actId="478"/>
          <ac:spMkLst>
            <pc:docMk/>
            <pc:sldMk cId="1373224795" sldId="259"/>
            <ac:spMk id="3" creationId="{92CB253A-064D-351D-87D0-D59D36A04B23}"/>
          </ac:spMkLst>
        </pc:spChg>
        <pc:spChg chg="add mod">
          <ac:chgData name="Samantha Ramsamy S" userId="ddc324e2-140f-49aa-a5bb-6dd890b21ab3" providerId="ADAL" clId="{35B33A8C-627F-40E9-B0E9-D4B501648570}" dt="2025-01-29T07:41:06.763" v="190" actId="20577"/>
          <ac:spMkLst>
            <pc:docMk/>
            <pc:sldMk cId="1373224795" sldId="259"/>
            <ac:spMk id="5" creationId="{6314D268-3B8B-2709-07FC-BADB36C8405D}"/>
          </ac:spMkLst>
        </pc:spChg>
        <pc:picChg chg="add mod">
          <ac:chgData name="Samantha Ramsamy S" userId="ddc324e2-140f-49aa-a5bb-6dd890b21ab3" providerId="ADAL" clId="{35B33A8C-627F-40E9-B0E9-D4B501648570}" dt="2025-01-29T07:40:51.656" v="153"/>
          <ac:picMkLst>
            <pc:docMk/>
            <pc:sldMk cId="1373224795" sldId="259"/>
            <ac:picMk id="4" creationId="{DBD9F2C3-9B78-9C87-BC95-14EBFBDBD099}"/>
          </ac:picMkLst>
        </pc:picChg>
        <pc:picChg chg="add del mod">
          <ac:chgData name="Samantha Ramsamy S" userId="ddc324e2-140f-49aa-a5bb-6dd890b21ab3" providerId="ADAL" clId="{35B33A8C-627F-40E9-B0E9-D4B501648570}" dt="2025-01-29T07:43:44.750" v="213" actId="478"/>
          <ac:picMkLst>
            <pc:docMk/>
            <pc:sldMk cId="1373224795" sldId="259"/>
            <ac:picMk id="7" creationId="{153A61BF-A5C1-EE22-0A07-5AEB726CC06E}"/>
          </ac:picMkLst>
        </pc:picChg>
        <pc:picChg chg="add del mod">
          <ac:chgData name="Samantha Ramsamy S" userId="ddc324e2-140f-49aa-a5bb-6dd890b21ab3" providerId="ADAL" clId="{35B33A8C-627F-40E9-B0E9-D4B501648570}" dt="2025-01-29T07:44:51.566" v="221" actId="478"/>
          <ac:picMkLst>
            <pc:docMk/>
            <pc:sldMk cId="1373224795" sldId="259"/>
            <ac:picMk id="9" creationId="{3B2F2D47-C6A4-9AC9-B430-C7DD07B9E6E9}"/>
          </ac:picMkLst>
        </pc:picChg>
        <pc:picChg chg="add mod">
          <ac:chgData name="Samantha Ramsamy S" userId="ddc324e2-140f-49aa-a5bb-6dd890b21ab3" providerId="ADAL" clId="{35B33A8C-627F-40E9-B0E9-D4B501648570}" dt="2025-01-29T07:44:57.671" v="224" actId="14100"/>
          <ac:picMkLst>
            <pc:docMk/>
            <pc:sldMk cId="1373224795" sldId="259"/>
            <ac:picMk id="11" creationId="{10476CD9-D0B8-C0FA-555A-CBBBC10F9C2D}"/>
          </ac:picMkLst>
        </pc:picChg>
      </pc:sldChg>
      <pc:sldChg chg="addSp delSp modSp new del mod">
        <pc:chgData name="Samantha Ramsamy S" userId="ddc324e2-140f-49aa-a5bb-6dd890b21ab3" providerId="ADAL" clId="{35B33A8C-627F-40E9-B0E9-D4B501648570}" dt="2025-01-29T07:43:46.331" v="214" actId="47"/>
        <pc:sldMkLst>
          <pc:docMk/>
          <pc:sldMk cId="3212784978" sldId="260"/>
        </pc:sldMkLst>
        <pc:spChg chg="del">
          <ac:chgData name="Samantha Ramsamy S" userId="ddc324e2-140f-49aa-a5bb-6dd890b21ab3" providerId="ADAL" clId="{35B33A8C-627F-40E9-B0E9-D4B501648570}" dt="2025-01-29T07:41:57.914" v="195" actId="478"/>
          <ac:spMkLst>
            <pc:docMk/>
            <pc:sldMk cId="3212784978" sldId="260"/>
            <ac:spMk id="2" creationId="{D1C5601E-7FE3-40FD-179E-0C454F397CA1}"/>
          </ac:spMkLst>
        </pc:spChg>
        <pc:spChg chg="del">
          <ac:chgData name="Samantha Ramsamy S" userId="ddc324e2-140f-49aa-a5bb-6dd890b21ab3" providerId="ADAL" clId="{35B33A8C-627F-40E9-B0E9-D4B501648570}" dt="2025-01-29T07:41:59.342" v="196" actId="478"/>
          <ac:spMkLst>
            <pc:docMk/>
            <pc:sldMk cId="3212784978" sldId="260"/>
            <ac:spMk id="3" creationId="{D2958FE5-6990-9321-6F77-9A02AF716482}"/>
          </ac:spMkLst>
        </pc:spChg>
        <pc:spChg chg="add mod">
          <ac:chgData name="Samantha Ramsamy S" userId="ddc324e2-140f-49aa-a5bb-6dd890b21ab3" providerId="ADAL" clId="{35B33A8C-627F-40E9-B0E9-D4B501648570}" dt="2025-01-29T07:42:10.305" v="198"/>
          <ac:spMkLst>
            <pc:docMk/>
            <pc:sldMk cId="3212784978" sldId="260"/>
            <ac:spMk id="5" creationId="{634E4367-C318-7B2E-0A2D-D7AF12096D87}"/>
          </ac:spMkLst>
        </pc:spChg>
        <pc:picChg chg="add mod">
          <ac:chgData name="Samantha Ramsamy S" userId="ddc324e2-140f-49aa-a5bb-6dd890b21ab3" providerId="ADAL" clId="{35B33A8C-627F-40E9-B0E9-D4B501648570}" dt="2025-01-29T07:42:03.840" v="197"/>
          <ac:picMkLst>
            <pc:docMk/>
            <pc:sldMk cId="3212784978" sldId="260"/>
            <ac:picMk id="4" creationId="{7EF963CC-ACAB-B702-A0A5-FFADCD8C3705}"/>
          </ac:picMkLst>
        </pc:picChg>
        <pc:picChg chg="add mod">
          <ac:chgData name="Samantha Ramsamy S" userId="ddc324e2-140f-49aa-a5bb-6dd890b21ab3" providerId="ADAL" clId="{35B33A8C-627F-40E9-B0E9-D4B501648570}" dt="2025-01-29T07:42:54.253" v="206" actId="1076"/>
          <ac:picMkLst>
            <pc:docMk/>
            <pc:sldMk cId="3212784978" sldId="260"/>
            <ac:picMk id="7" creationId="{DFABE48C-752A-D3AE-EAD6-1B1BE90FAAB1}"/>
          </ac:picMkLst>
        </pc:picChg>
        <pc:picChg chg="add mod">
          <ac:chgData name="Samantha Ramsamy S" userId="ddc324e2-140f-49aa-a5bb-6dd890b21ab3" providerId="ADAL" clId="{35B33A8C-627F-40E9-B0E9-D4B501648570}" dt="2025-01-29T07:42:41.411" v="203"/>
          <ac:picMkLst>
            <pc:docMk/>
            <pc:sldMk cId="3212784978" sldId="260"/>
            <ac:picMk id="8" creationId="{3A898FBC-4EFE-E0F7-6D87-709A7164EF77}"/>
          </ac:picMkLst>
        </pc:picChg>
      </pc:sldChg>
      <pc:sldChg chg="addSp delSp modSp new del mod">
        <pc:chgData name="Samantha Ramsamy S" userId="ddc324e2-140f-49aa-a5bb-6dd890b21ab3" providerId="ADAL" clId="{35B33A8C-627F-40E9-B0E9-D4B501648570}" dt="2025-01-29T07:44:31.003" v="218" actId="2696"/>
        <pc:sldMkLst>
          <pc:docMk/>
          <pc:sldMk cId="4000061419" sldId="261"/>
        </pc:sldMkLst>
        <pc:spChg chg="del">
          <ac:chgData name="Samantha Ramsamy S" userId="ddc324e2-140f-49aa-a5bb-6dd890b21ab3" providerId="ADAL" clId="{35B33A8C-627F-40E9-B0E9-D4B501648570}" dt="2025-01-29T07:43:09.031" v="208" actId="478"/>
          <ac:spMkLst>
            <pc:docMk/>
            <pc:sldMk cId="4000061419" sldId="261"/>
            <ac:spMk id="2" creationId="{16D2FAEB-1020-8DD1-30D0-215E4A3C2468}"/>
          </ac:spMkLst>
        </pc:spChg>
        <pc:spChg chg="del">
          <ac:chgData name="Samantha Ramsamy S" userId="ddc324e2-140f-49aa-a5bb-6dd890b21ab3" providerId="ADAL" clId="{35B33A8C-627F-40E9-B0E9-D4B501648570}" dt="2025-01-29T07:43:12.570" v="209" actId="478"/>
          <ac:spMkLst>
            <pc:docMk/>
            <pc:sldMk cId="4000061419" sldId="261"/>
            <ac:spMk id="3" creationId="{9AE4BA51-103A-EB3B-9344-A9569B038810}"/>
          </ac:spMkLst>
        </pc:spChg>
        <pc:spChg chg="add mod">
          <ac:chgData name="Samantha Ramsamy S" userId="ddc324e2-140f-49aa-a5bb-6dd890b21ab3" providerId="ADAL" clId="{35B33A8C-627F-40E9-B0E9-D4B501648570}" dt="2025-01-29T07:43:20.972" v="211"/>
          <ac:spMkLst>
            <pc:docMk/>
            <pc:sldMk cId="4000061419" sldId="261"/>
            <ac:spMk id="5" creationId="{E9529A1E-CFC2-1D05-D2A9-31C607A611C8}"/>
          </ac:spMkLst>
        </pc:spChg>
        <pc:picChg chg="add mod">
          <ac:chgData name="Samantha Ramsamy S" userId="ddc324e2-140f-49aa-a5bb-6dd890b21ab3" providerId="ADAL" clId="{35B33A8C-627F-40E9-B0E9-D4B501648570}" dt="2025-01-29T07:43:15.846" v="210"/>
          <ac:picMkLst>
            <pc:docMk/>
            <pc:sldMk cId="4000061419" sldId="261"/>
            <ac:picMk id="4" creationId="{E9898771-9224-E6A8-D814-80A6661836AE}"/>
          </ac:picMkLst>
        </pc:picChg>
        <pc:picChg chg="add mod">
          <ac:chgData name="Samantha Ramsamy S" userId="ddc324e2-140f-49aa-a5bb-6dd890b21ab3" providerId="ADAL" clId="{35B33A8C-627F-40E9-B0E9-D4B501648570}" dt="2025-01-29T07:43:25.506" v="212"/>
          <ac:picMkLst>
            <pc:docMk/>
            <pc:sldMk cId="4000061419" sldId="261"/>
            <ac:picMk id="6" creationId="{C16F7768-2166-12BE-A3BD-5258BA4456D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0A469-1771-6B1D-E4DC-20D3FAB19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4D1928-46AE-8EC0-67E7-DC267C2F8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4B41A-0379-725F-EFF0-393820595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354FA-3038-06D9-75DD-D8651A4AB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780C9-5003-E9F9-5B93-ADD1ADECD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076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4E00-E044-8A45-A212-F335C6088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B00B1-FDC5-66AB-B9C9-765A56A8F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FBE2F-535C-0D79-EA10-94F71E1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ED2CD-805C-2426-1F28-691B0062A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09CC4-EDC1-F744-A169-AD5D9457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03578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B3572-2267-8F1D-1FB3-8EE92BC6C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1EC3C-B314-3B1D-3CF5-C3F9951E3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BABE57-199E-9791-40F5-914B04311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33A94-74C5-4D87-FEFD-2E6641292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6AE61-FCCC-BB40-39C2-A4B872308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054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3B18C-C673-9750-3D9B-952462FE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EB67E-972C-945E-E11E-DB6EBDEC7F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F2250-0A67-3DCA-6088-670ACE22B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C1FA0-0715-7C68-7B92-55F5F822F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F9ECD4-CAED-B4D9-ECC0-90C8F279F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781E5-88C6-BED0-B1B3-327290F67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1319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2378E-7E29-B928-5378-00FD99D15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B532A-5000-9215-5291-56C764B19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EDCDA-72EC-D79C-BF80-C3307746F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3EF0A8-FF6D-6901-65B0-63A8A3B25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7A9733-323F-E7FB-B44E-69341B2973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2EEA0B-5DE0-D098-E55C-1261A2F7D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E6AAA-8FAB-6A76-6B61-2B75DE1F1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083657-5C2C-FF2F-4774-D07DA47B4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569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8F858-7C6D-F45D-5043-8396B904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E34D10-E676-8D9E-775B-F7CC94174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7AAF0-3E5B-EEEB-7682-7C3A18CDF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D6565-1EFF-7386-92F2-BD1A18C2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536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D03CE0-7206-871D-2352-7C5FE8BCB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48FD69-2678-FBBA-B216-109A77395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33074-1142-BFB8-7F4C-C42FBEE6B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29066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54DEB-D4C9-B9A4-C2B0-AEFE2C35D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2B3E3-8537-66B5-F809-C52C5535B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35FA6-1434-EE5A-A065-D01101FAE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20F91F-AD78-6FF4-5A41-3A38156C1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B3720-77AA-DDBF-1F13-1DBE1FEB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5CC81-31F5-1C14-6C61-A98D0184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93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F5A79-E842-A196-DC01-CE1A5F5B6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6E43A7-9219-521A-FD1F-78360CC76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852BF-4087-AB5A-1A5B-F9A9F3EEF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2DF7B-188E-8181-B825-CBD7F07E7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E665F-2FF4-6DC3-09D7-CD344911E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0AD27-9FA7-4505-9B09-11279F8E5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471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BCD6B-262C-7A54-2DF4-1D373BAE3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6743D-9C68-59A3-48C5-94B400FCD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9C979-1306-516F-35FB-72A26DC3E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20BD8-4E44-AAAB-2AE3-4DD27EB3C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FE656-D3AE-FC9D-E43D-AD3F3113B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510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7E0F03-3D15-A3B8-50AC-709C7606C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68866C-43D9-0978-24E0-27BE9D8CF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DBAE5-3ED3-86AA-67FC-986EF39A4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EE817-8714-97A0-BE08-036FB1178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B4DBA-F43C-23B5-8E23-B22CE6C4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148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8FF6A9-377C-349C-E15D-A5CE2F65D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E468D-7860-D486-A2C7-BA4088A73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348F2-B288-3631-6B62-908D8624B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F0F524-0901-4983-BEB1-219BBD062492}" type="datetimeFigureOut">
              <a:rPr lang="en-ZA" smtClean="0"/>
              <a:t>2025/01/29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20682-419A-3E32-733A-02F86AAA8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62C09-5726-CE7E-7750-D3157B5999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9E4C52-D023-406E-9232-830311834F8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50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FF7DF8-5766-B5C3-5BED-ACFEA6C65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149369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35AB12-1CD2-F05D-AD53-FC54A593D71A}"/>
              </a:ext>
            </a:extLst>
          </p:cNvPr>
          <p:cNvSpPr txBox="1"/>
          <p:nvPr/>
        </p:nvSpPr>
        <p:spPr>
          <a:xfrm>
            <a:off x="3982280" y="280261"/>
            <a:ext cx="4227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latin typeface="Maersk Text" panose="00000500000000000000" pitchFamily="2" charset="0"/>
              </a:rPr>
              <a:t>Value Added Services: Sudan to World</a:t>
            </a:r>
          </a:p>
          <a:p>
            <a:endParaRPr lang="en-ZA" dirty="0">
              <a:latin typeface="Maersk Text" panose="00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072451-75B0-4DE2-0E13-418ABC5A7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49" y="1199302"/>
            <a:ext cx="11756300" cy="464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5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4FBFDE-DFCE-0760-1076-C6E573928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149369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C3B07E-71A2-AA5C-023F-72A6CD5C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1184139"/>
            <a:ext cx="11649073" cy="2147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282157-6643-8DF8-F983-E10AE317C833}"/>
              </a:ext>
            </a:extLst>
          </p:cNvPr>
          <p:cNvSpPr txBox="1"/>
          <p:nvPr/>
        </p:nvSpPr>
        <p:spPr>
          <a:xfrm>
            <a:off x="3808544" y="322024"/>
            <a:ext cx="4227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latin typeface="Maersk Text" panose="00000500000000000000" pitchFamily="2" charset="0"/>
              </a:rPr>
              <a:t>Value Added Services: Sudan to World</a:t>
            </a:r>
          </a:p>
          <a:p>
            <a:endParaRPr lang="en-ZA" dirty="0">
              <a:latin typeface="Maersk Text" panose="000005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EFF2F6-5726-0B8D-B537-E140D441F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0" y="1398902"/>
            <a:ext cx="11649073" cy="423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58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753397-FC36-0FB5-A244-0AC6B95E9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88" y="1248035"/>
            <a:ext cx="11649073" cy="2147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26E464-0112-6C50-2641-10C013D65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149369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242424-8E5D-0D87-80A2-7843CB92B9CE}"/>
              </a:ext>
            </a:extLst>
          </p:cNvPr>
          <p:cNvSpPr txBox="1"/>
          <p:nvPr/>
        </p:nvSpPr>
        <p:spPr>
          <a:xfrm>
            <a:off x="3855987" y="258524"/>
            <a:ext cx="4227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latin typeface="Maersk Text" panose="00000500000000000000" pitchFamily="2" charset="0"/>
              </a:rPr>
              <a:t>Value Added Services: Sudan to World</a:t>
            </a:r>
          </a:p>
          <a:p>
            <a:endParaRPr lang="en-ZA" dirty="0">
              <a:latin typeface="Maersk Text" panose="000005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BD07F9-00F5-78DA-21EF-FE2B8B07B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62" y="1462798"/>
            <a:ext cx="11654999" cy="441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95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D9F2C3-9B78-9C87-BC95-14EBFBDBD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149369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14D268-3B8B-2709-07FC-BADB36C8405D}"/>
              </a:ext>
            </a:extLst>
          </p:cNvPr>
          <p:cNvSpPr txBox="1"/>
          <p:nvPr/>
        </p:nvSpPr>
        <p:spPr>
          <a:xfrm>
            <a:off x="3855987" y="258524"/>
            <a:ext cx="4227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latin typeface="Maersk Text" panose="00000500000000000000" pitchFamily="2" charset="0"/>
              </a:rPr>
              <a:t>Value Added Services: World to Sudan</a:t>
            </a:r>
          </a:p>
          <a:p>
            <a:endParaRPr lang="en-ZA" dirty="0">
              <a:latin typeface="Maersk Text" panose="000005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476CD9-D0B8-C0FA-555A-CBBBC10F9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977577"/>
            <a:ext cx="11791950" cy="507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24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28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Maersk Text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Samantha Ramsamy S</dc:creator>
  <cp:lastModifiedBy>Samantha Ramsamy S</cp:lastModifiedBy>
  <cp:revision>2</cp:revision>
  <dcterms:created xsi:type="dcterms:W3CDTF">2025-01-27T13:41:54Z</dcterms:created>
  <dcterms:modified xsi:type="dcterms:W3CDTF">2025-01-29T07:46:57Z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55b24b8-e69b-4583-bfd0-d64b5cee0119_Enabled">
    <vt:lpwstr>true</vt:lpwstr>
  </property>
  <property fmtid="{D5CDD505-2E9C-101B-9397-08002B2CF9AE}" pid="3" name="MSIP_Label_455b24b8-e69b-4583-bfd0-d64b5cee0119_SetDate">
    <vt:lpwstr>2025-01-27T13:47:12Z</vt:lpwstr>
  </property>
  <property fmtid="{D5CDD505-2E9C-101B-9397-08002B2CF9AE}" pid="4" name="MSIP_Label_455b24b8-e69b-4583-bfd0-d64b5cee0119_Method">
    <vt:lpwstr>Privileged</vt:lpwstr>
  </property>
  <property fmtid="{D5CDD505-2E9C-101B-9397-08002B2CF9AE}" pid="5" name="MSIP_Label_455b24b8-e69b-4583-bfd0-d64b5cee0119_Name">
    <vt:lpwstr>Public</vt:lpwstr>
  </property>
  <property fmtid="{D5CDD505-2E9C-101B-9397-08002B2CF9AE}" pid="6" name="MSIP_Label_455b24b8-e69b-4583-bfd0-d64b5cee0119_SiteId">
    <vt:lpwstr>05d75c05-fa1a-42e7-9cf1-eb416c396f2d</vt:lpwstr>
  </property>
  <property fmtid="{D5CDD505-2E9C-101B-9397-08002B2CF9AE}" pid="7" name="MSIP_Label_455b24b8-e69b-4583-bfd0-d64b5cee0119_ActionId">
    <vt:lpwstr>eea9c23e-b8a7-4390-9259-5bc8f88ea022</vt:lpwstr>
  </property>
  <property fmtid="{D5CDD505-2E9C-101B-9397-08002B2CF9AE}" pid="8" name="MSIP_Label_455b24b8-e69b-4583-bfd0-d64b5cee0119_ContentBits">
    <vt:lpwstr>0</vt:lpwstr>
  </property>
</Properties>
</file>