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56" r:id="rId5"/>
    <p:sldId id="258" r:id="rId6"/>
    <p:sldId id="273" r:id="rId7"/>
    <p:sldId id="274" r:id="rId8"/>
    <p:sldId id="275" r:id="rId9"/>
  </p:sldIdLst>
  <p:sldSz cx="12192000" cy="6858000"/>
  <p:notesSz cx="6858000" cy="9144000"/>
  <p:defaultTextStyle>
    <a:defPPr>
      <a:defRPr lang="en-M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ranarisoa Danie RATOVOARIVOLOLONA" initials="MDR" lastIdx="1" clrIdx="0">
    <p:extLst>
      <p:ext uri="{19B8F6BF-5375-455C-9EA6-DF929625EA0E}">
        <p15:presenceInfo xmlns:p15="http://schemas.microsoft.com/office/powerpoint/2012/main" userId="S::mirana.RATOVOARIVOLOLONA@malagasyshipping.com::5a6f160b-ed5b-45b3-9068-5caa497432a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7" autoAdjust="0"/>
    <p:restoredTop sz="94980" autoAdjust="0"/>
  </p:normalViewPr>
  <p:slideViewPr>
    <p:cSldViewPr snapToGrid="0">
      <p:cViewPr varScale="1">
        <p:scale>
          <a:sx n="77" d="100"/>
          <a:sy n="77" d="100"/>
        </p:scale>
        <p:origin x="77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9D5A4A-F9FE-4C27-8557-D3FB4096D4EC}" type="datetimeFigureOut">
              <a:rPr lang="en-MG" smtClean="0"/>
              <a:t>06/30/2021</a:t>
            </a:fld>
            <a:endParaRPr lang="en-M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58295D-1DD1-4059-863B-5BD204174B3C}" type="slidenum">
              <a:rPr lang="en-MG" smtClean="0"/>
              <a:t>‹#›</a:t>
            </a:fld>
            <a:endParaRPr lang="en-MG"/>
          </a:p>
        </p:txBody>
      </p:sp>
    </p:spTree>
    <p:extLst>
      <p:ext uri="{BB962C8B-B14F-4D97-AF65-F5344CB8AC3E}">
        <p14:creationId xmlns:p14="http://schemas.microsoft.com/office/powerpoint/2010/main" val="3146345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58295D-1DD1-4059-863B-5BD204174B3C}" type="slidenum">
              <a:rPr lang="en-MG" smtClean="0"/>
              <a:t>5</a:t>
            </a:fld>
            <a:endParaRPr lang="en-MG"/>
          </a:p>
        </p:txBody>
      </p:sp>
    </p:spTree>
    <p:extLst>
      <p:ext uri="{BB962C8B-B14F-4D97-AF65-F5344CB8AC3E}">
        <p14:creationId xmlns:p14="http://schemas.microsoft.com/office/powerpoint/2010/main" val="1991176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74F69-AC2D-496A-9BF5-C17346B4C6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BB2811-4BFE-4918-9BC0-A35E3E8244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A29B29-072F-4F62-95B6-99316FF46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F1432-12A1-486B-8C69-D648334A1DDB}" type="datetimeFigureOut">
              <a:rPr lang="en-MG" smtClean="0"/>
              <a:t>06/30/2021</a:t>
            </a:fld>
            <a:endParaRPr lang="en-M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E3580-960C-4228-8F80-DACAE4B7C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F87E9-B011-46F9-9858-DF59B76D9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37FC-1E9D-4E98-80B0-69301D15C9A4}" type="slidenum">
              <a:rPr lang="en-MG" smtClean="0"/>
              <a:t>‹#›</a:t>
            </a:fld>
            <a:endParaRPr lang="en-MG"/>
          </a:p>
        </p:txBody>
      </p:sp>
    </p:spTree>
    <p:extLst>
      <p:ext uri="{BB962C8B-B14F-4D97-AF65-F5344CB8AC3E}">
        <p14:creationId xmlns:p14="http://schemas.microsoft.com/office/powerpoint/2010/main" val="1984304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2DA8F-C09A-469C-AA51-C136657BF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6A672-1CC4-4D6C-8A61-E12365379E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A3211-A1AC-4CFB-82BF-B57E76851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F1432-12A1-486B-8C69-D648334A1DDB}" type="datetimeFigureOut">
              <a:rPr lang="en-MG" smtClean="0"/>
              <a:t>06/30/2021</a:t>
            </a:fld>
            <a:endParaRPr lang="en-M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EFFE11-6170-4CBF-88D5-84A71EA90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98CE12-51A3-4F16-A03A-030895B06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37FC-1E9D-4E98-80B0-69301D15C9A4}" type="slidenum">
              <a:rPr lang="en-MG" smtClean="0"/>
              <a:t>‹#›</a:t>
            </a:fld>
            <a:endParaRPr lang="en-MG"/>
          </a:p>
        </p:txBody>
      </p:sp>
    </p:spTree>
    <p:extLst>
      <p:ext uri="{BB962C8B-B14F-4D97-AF65-F5344CB8AC3E}">
        <p14:creationId xmlns:p14="http://schemas.microsoft.com/office/powerpoint/2010/main" val="1138738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03877-0262-4733-8CAA-6BC3CFB13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3DA7E6-A987-4AE2-895A-942BB44A8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796EB-E198-4E95-A8F8-24FD883B6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F1432-12A1-486B-8C69-D648334A1DDB}" type="datetimeFigureOut">
              <a:rPr lang="en-MG" smtClean="0"/>
              <a:t>06/30/2021</a:t>
            </a:fld>
            <a:endParaRPr lang="en-M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2B81E-DCFF-48D8-9CC9-3F33CC80C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FE80C-886A-4FB1-A5CC-012885D53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37FC-1E9D-4E98-80B0-69301D15C9A4}" type="slidenum">
              <a:rPr lang="en-MG" smtClean="0"/>
              <a:t>‹#›</a:t>
            </a:fld>
            <a:endParaRPr lang="en-MG"/>
          </a:p>
        </p:txBody>
      </p:sp>
    </p:spTree>
    <p:extLst>
      <p:ext uri="{BB962C8B-B14F-4D97-AF65-F5344CB8AC3E}">
        <p14:creationId xmlns:p14="http://schemas.microsoft.com/office/powerpoint/2010/main" val="3804562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B3230-8E88-480F-B9E2-E264F2B43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AF0AF3-1A91-4CD4-A0F0-68930F5A33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1D1D4F-88D6-4A1A-92F9-8FDF30428B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0DADDC-B010-4260-AD95-36161DFD1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F1432-12A1-486B-8C69-D648334A1DDB}" type="datetimeFigureOut">
              <a:rPr lang="en-MG" smtClean="0"/>
              <a:t>06/30/2021</a:t>
            </a:fld>
            <a:endParaRPr lang="en-M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0475E0-A07A-4ACD-AAEA-E66B9BA9D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71E5AC-57C6-4FB4-B217-91A83D629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37FC-1E9D-4E98-80B0-69301D15C9A4}" type="slidenum">
              <a:rPr lang="en-MG" smtClean="0"/>
              <a:t>‹#›</a:t>
            </a:fld>
            <a:endParaRPr lang="en-MG"/>
          </a:p>
        </p:txBody>
      </p:sp>
    </p:spTree>
    <p:extLst>
      <p:ext uri="{BB962C8B-B14F-4D97-AF65-F5344CB8AC3E}">
        <p14:creationId xmlns:p14="http://schemas.microsoft.com/office/powerpoint/2010/main" val="3164269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F8DB1-791B-4EF5-B0B7-0176943C5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84C692-F4C3-47D0-A060-1AFDCD3D5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75D5DA-97DB-4B9C-848A-BB1064FC68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9E4D63-33C6-4B75-A1EF-3CEDD73974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ACDE90-C455-4D60-BE80-1608E28027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F6A19C-D470-4115-8882-00739AF8B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F1432-12A1-486B-8C69-D648334A1DDB}" type="datetimeFigureOut">
              <a:rPr lang="en-MG" smtClean="0"/>
              <a:t>06/30/2021</a:t>
            </a:fld>
            <a:endParaRPr lang="en-M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6DDE25-D39E-4339-BFE3-65101F33E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47966B-D633-4000-91F1-831C839E5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37FC-1E9D-4E98-80B0-69301D15C9A4}" type="slidenum">
              <a:rPr lang="en-MG" smtClean="0"/>
              <a:t>‹#›</a:t>
            </a:fld>
            <a:endParaRPr lang="en-MG"/>
          </a:p>
        </p:txBody>
      </p:sp>
    </p:spTree>
    <p:extLst>
      <p:ext uri="{BB962C8B-B14F-4D97-AF65-F5344CB8AC3E}">
        <p14:creationId xmlns:p14="http://schemas.microsoft.com/office/powerpoint/2010/main" val="4121639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B895D-7414-40A3-BFB4-C6A29B641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AC0830-67B6-428E-90F9-1C49184E4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F1432-12A1-486B-8C69-D648334A1DDB}" type="datetimeFigureOut">
              <a:rPr lang="en-MG" smtClean="0"/>
              <a:t>06/30/2021</a:t>
            </a:fld>
            <a:endParaRPr lang="en-M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928F5F-ACED-4EE1-9362-6979616F7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24199E-7B5F-4B33-85D3-D90EDA59B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37FC-1E9D-4E98-80B0-69301D15C9A4}" type="slidenum">
              <a:rPr lang="en-MG" smtClean="0"/>
              <a:t>‹#›</a:t>
            </a:fld>
            <a:endParaRPr lang="en-MG"/>
          </a:p>
        </p:txBody>
      </p:sp>
    </p:spTree>
    <p:extLst>
      <p:ext uri="{BB962C8B-B14F-4D97-AF65-F5344CB8AC3E}">
        <p14:creationId xmlns:p14="http://schemas.microsoft.com/office/powerpoint/2010/main" val="2705164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528C5F-2AC1-44B5-AEBD-BDE8EFD28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F1432-12A1-486B-8C69-D648334A1DDB}" type="datetimeFigureOut">
              <a:rPr lang="en-MG" smtClean="0"/>
              <a:t>06/30/2021</a:t>
            </a:fld>
            <a:endParaRPr lang="en-M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39EB94-E4D3-430A-ACA8-E1C13FEF0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E7A9A2-01E3-4895-9255-D2160895E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37FC-1E9D-4E98-80B0-69301D15C9A4}" type="slidenum">
              <a:rPr lang="en-MG" smtClean="0"/>
              <a:t>‹#›</a:t>
            </a:fld>
            <a:endParaRPr lang="en-MG"/>
          </a:p>
        </p:txBody>
      </p:sp>
    </p:spTree>
    <p:extLst>
      <p:ext uri="{BB962C8B-B14F-4D97-AF65-F5344CB8AC3E}">
        <p14:creationId xmlns:p14="http://schemas.microsoft.com/office/powerpoint/2010/main" val="2219897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6AC2E-28CF-48F5-8361-CDBF4A335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D0EDB-C587-4469-BC94-9FC09DD01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D6CD02-F345-4B41-9DFF-46C375BEDB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AE175D-9FC9-42D1-9D00-4BE14F387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F1432-12A1-486B-8C69-D648334A1DDB}" type="datetimeFigureOut">
              <a:rPr lang="en-MG" smtClean="0"/>
              <a:t>06/30/2021</a:t>
            </a:fld>
            <a:endParaRPr lang="en-M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2B6A16-8AF1-4669-84D2-90873FA1A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27BFFB-92DE-4CEE-A541-B958DDB9B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37FC-1E9D-4E98-80B0-69301D15C9A4}" type="slidenum">
              <a:rPr lang="en-MG" smtClean="0"/>
              <a:t>‹#›</a:t>
            </a:fld>
            <a:endParaRPr lang="en-MG"/>
          </a:p>
        </p:txBody>
      </p:sp>
    </p:spTree>
    <p:extLst>
      <p:ext uri="{BB962C8B-B14F-4D97-AF65-F5344CB8AC3E}">
        <p14:creationId xmlns:p14="http://schemas.microsoft.com/office/powerpoint/2010/main" val="2997876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1BB71-7E4D-42F8-9CAF-564635CF4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128FE1-8C24-4349-9C10-4AA655D17C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7264D4-DB56-4F40-8271-BFA21CF418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1ECC1C-1130-4A99-9C26-3C7066D3A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F1432-12A1-486B-8C69-D648334A1DDB}" type="datetimeFigureOut">
              <a:rPr lang="en-MG" smtClean="0"/>
              <a:t>06/30/2021</a:t>
            </a:fld>
            <a:endParaRPr lang="en-M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15CB5E-33A0-4D64-B34C-48B4AF19A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45C5A5-460B-4B56-B567-696631E64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37FC-1E9D-4E98-80B0-69301D15C9A4}" type="slidenum">
              <a:rPr lang="en-MG" smtClean="0"/>
              <a:t>‹#›</a:t>
            </a:fld>
            <a:endParaRPr lang="en-MG"/>
          </a:p>
        </p:txBody>
      </p:sp>
    </p:spTree>
    <p:extLst>
      <p:ext uri="{BB962C8B-B14F-4D97-AF65-F5344CB8AC3E}">
        <p14:creationId xmlns:p14="http://schemas.microsoft.com/office/powerpoint/2010/main" val="1441391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FCDDC-5FFD-48AC-83B5-8AE380CCB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6AC7AE-FED9-44AD-BA8E-1B21EDABF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94CA31-D6C4-4EFF-A3B1-ECA1C11D1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F1432-12A1-486B-8C69-D648334A1DDB}" type="datetimeFigureOut">
              <a:rPr lang="en-MG" smtClean="0"/>
              <a:t>06/30/2021</a:t>
            </a:fld>
            <a:endParaRPr lang="en-M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33462-8206-462B-A1C8-703182443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CA8B79-BBB3-49AB-81A1-7F895331F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37FC-1E9D-4E98-80B0-69301D15C9A4}" type="slidenum">
              <a:rPr lang="en-MG" smtClean="0"/>
              <a:t>‹#›</a:t>
            </a:fld>
            <a:endParaRPr lang="en-MG"/>
          </a:p>
        </p:txBody>
      </p:sp>
    </p:spTree>
    <p:extLst>
      <p:ext uri="{BB962C8B-B14F-4D97-AF65-F5344CB8AC3E}">
        <p14:creationId xmlns:p14="http://schemas.microsoft.com/office/powerpoint/2010/main" val="2852490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14B787-668F-4458-8E59-275CED2207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A40D71-7D80-41A6-9383-F1111FEF45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0057EF-D495-471B-B793-6D9DAFA06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F1432-12A1-486B-8C69-D648334A1DDB}" type="datetimeFigureOut">
              <a:rPr lang="en-MG" smtClean="0"/>
              <a:t>06/30/2021</a:t>
            </a:fld>
            <a:endParaRPr lang="en-M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7866A6-C5C9-46D7-8BD3-94AB336E8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1F8C84-F13F-4C96-9191-F89E348E6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37FC-1E9D-4E98-80B0-69301D15C9A4}" type="slidenum">
              <a:rPr lang="en-MG" smtClean="0"/>
              <a:t>‹#›</a:t>
            </a:fld>
            <a:endParaRPr lang="en-MG"/>
          </a:p>
        </p:txBody>
      </p:sp>
    </p:spTree>
    <p:extLst>
      <p:ext uri="{BB962C8B-B14F-4D97-AF65-F5344CB8AC3E}">
        <p14:creationId xmlns:p14="http://schemas.microsoft.com/office/powerpoint/2010/main" val="1687592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A5AC70-8C8E-479A-B836-F880B87BB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050FBF-5D63-463E-AB8D-1BB748FF17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86441-6CD1-46B3-9634-3200242177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F1432-12A1-486B-8C69-D648334A1DDB}" type="datetimeFigureOut">
              <a:rPr lang="en-MG" smtClean="0"/>
              <a:t>06/30/2021</a:t>
            </a:fld>
            <a:endParaRPr lang="en-M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968C9D-863F-4186-832D-E0A896FACB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2181B-496E-465A-9451-B00A2BCDBF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237FC-1E9D-4E98-80B0-69301D15C9A4}" type="slidenum">
              <a:rPr lang="en-MG" smtClean="0"/>
              <a:t>‹#›</a:t>
            </a:fld>
            <a:endParaRPr lang="en-MG"/>
          </a:p>
        </p:txBody>
      </p:sp>
      <p:sp>
        <p:nvSpPr>
          <p:cNvPr id="7" name="MSIPCMContentMarking" descr="{&quot;HashCode&quot;:-470601971,&quot;Placement&quot;:&quot;Footer&quot;,&quot;Top&quot;:519.343,&quot;Left&quot;:0.0,&quot;SlideWidth&quot;:960,&quot;SlideHeight&quot;:540}">
            <a:extLst>
              <a:ext uri="{FF2B5EF4-FFF2-40B4-BE49-F238E27FC236}">
                <a16:creationId xmlns:a16="http://schemas.microsoft.com/office/drawing/2014/main" id="{9A6E937E-ED52-473D-9994-7F70B2D54FB3}"/>
              </a:ext>
            </a:extLst>
          </p:cNvPr>
          <p:cNvSpPr txBox="1"/>
          <p:nvPr userDrawn="1"/>
        </p:nvSpPr>
        <p:spPr>
          <a:xfrm>
            <a:off x="0" y="6595656"/>
            <a:ext cx="1437012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solidFill>
                  <a:srgbClr val="000000"/>
                </a:solidFill>
                <a:latin typeface="Calibri" panose="020F0502020204030204" pitchFamily="34" charset="0"/>
              </a:rPr>
              <a:t>Classification: Internal</a:t>
            </a:r>
            <a:endParaRPr lang="en-MG" sz="10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382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FC7D2F1-304B-4A57-8778-2681EDF9AC0F}"/>
              </a:ext>
            </a:extLst>
          </p:cNvPr>
          <p:cNvSpPr/>
          <p:nvPr/>
        </p:nvSpPr>
        <p:spPr>
          <a:xfrm>
            <a:off x="801859" y="553330"/>
            <a:ext cx="10860258" cy="1394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800" b="1" u="sng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Online Amendment GUIDELINE</a:t>
            </a:r>
          </a:p>
          <a:p>
            <a:r>
              <a:rPr lang="en-US" sz="16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Amending a booking is now a lot easier Get booking amendments confirmed in less than </a:t>
            </a:r>
          </a:p>
          <a:p>
            <a:r>
              <a:rPr lang="en-US" sz="16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an hour, at just the tap of a button 5 simple steps to get started Log in to maersk.com https://www.maersk.com/portaluser/login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08BD06-7316-420F-9113-C0BA30FA34D1}"/>
              </a:ext>
            </a:extLst>
          </p:cNvPr>
          <p:cNvSpPr/>
          <p:nvPr/>
        </p:nvSpPr>
        <p:spPr>
          <a:xfrm>
            <a:off x="6306532" y="2922309"/>
            <a:ext cx="1611983" cy="320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A489DB-C2F2-4BBB-B7A2-06734563C7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77" t="17895" r="3197" b="15805"/>
          <a:stretch/>
        </p:blipFill>
        <p:spPr>
          <a:xfrm>
            <a:off x="529883" y="2119438"/>
            <a:ext cx="11000500" cy="4336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9877E47-29EF-4AAF-BB23-0F15B2FEC454}"/>
              </a:ext>
            </a:extLst>
          </p:cNvPr>
          <p:cNvSpPr/>
          <p:nvPr/>
        </p:nvSpPr>
        <p:spPr>
          <a:xfrm>
            <a:off x="5812133" y="3026003"/>
            <a:ext cx="2474028" cy="216817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G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278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447F615-B0E2-446A-8351-05BF8EF39C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00" t="19014" r="5400" b="8473"/>
          <a:stretch/>
        </p:blipFill>
        <p:spPr>
          <a:xfrm>
            <a:off x="455001" y="1737401"/>
            <a:ext cx="10814304" cy="47426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3C29E9A-568A-4B8D-80BB-22FAFFD12C49}"/>
              </a:ext>
            </a:extLst>
          </p:cNvPr>
          <p:cNvSpPr/>
          <p:nvPr/>
        </p:nvSpPr>
        <p:spPr>
          <a:xfrm>
            <a:off x="6992175" y="3620544"/>
            <a:ext cx="3340607" cy="324817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G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0BC69E-D6EA-45A2-8173-6688AE52E0EF}"/>
              </a:ext>
            </a:extLst>
          </p:cNvPr>
          <p:cNvSpPr/>
          <p:nvPr/>
        </p:nvSpPr>
        <p:spPr>
          <a:xfrm>
            <a:off x="1182623" y="445008"/>
            <a:ext cx="102049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u="sng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Online Amendment GUIDELINE</a:t>
            </a:r>
          </a:p>
          <a:p>
            <a:endParaRPr lang="en-US" sz="1600" b="1" u="sng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r>
              <a:rPr lang="en-US" sz="16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Select Shipment Overview - Export from the drop-down menu.</a:t>
            </a:r>
          </a:p>
          <a:p>
            <a:r>
              <a:rPr lang="en-US" sz="16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Next to your booking, click on Booking Number.</a:t>
            </a:r>
          </a:p>
          <a:p>
            <a:r>
              <a:rPr lang="en-US" sz="16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Now click on Amend Booking.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FAB65F-54A6-4F31-9286-60C44F2406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8022" y="3060840"/>
            <a:ext cx="1158340" cy="28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878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30BC69E-D6EA-45A2-8173-6688AE52E0EF}"/>
              </a:ext>
            </a:extLst>
          </p:cNvPr>
          <p:cNvSpPr/>
          <p:nvPr/>
        </p:nvSpPr>
        <p:spPr>
          <a:xfrm>
            <a:off x="1182623" y="445008"/>
            <a:ext cx="10204955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u="sng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Online Amendment GUIDELINE</a:t>
            </a:r>
          </a:p>
          <a:p>
            <a:endParaRPr lang="en-US" sz="1600" b="1" u="sng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r>
              <a:rPr lang="en-US" sz="16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You can now request for the following BL amendments </a:t>
            </a:r>
          </a:p>
          <a:p>
            <a:r>
              <a:rPr lang="en-US" sz="16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Here is what you can amend :</a:t>
            </a:r>
          </a:p>
          <a:p>
            <a:endParaRPr lang="en-US" sz="16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6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6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6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6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Origin Destination port </a:t>
            </a:r>
          </a:p>
          <a:p>
            <a:endParaRPr lang="en-US" sz="16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89A562-9ED4-4634-86C6-0E4DA4E7A6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54" t="34284" r="2887" b="24021"/>
          <a:stretch/>
        </p:blipFill>
        <p:spPr>
          <a:xfrm>
            <a:off x="4251488" y="1579491"/>
            <a:ext cx="8201320" cy="2012343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6C2C3998-8C04-4B7E-9319-7EF85EAD528F}"/>
              </a:ext>
            </a:extLst>
          </p:cNvPr>
          <p:cNvSpPr/>
          <p:nvPr/>
        </p:nvSpPr>
        <p:spPr>
          <a:xfrm>
            <a:off x="4110086" y="2762053"/>
            <a:ext cx="556181" cy="122548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D3FBC8-677F-4B85-8C3A-4067AE4D1CF7}"/>
              </a:ext>
            </a:extLst>
          </p:cNvPr>
          <p:cNvSpPr/>
          <p:nvPr/>
        </p:nvSpPr>
        <p:spPr>
          <a:xfrm>
            <a:off x="4807669" y="2516958"/>
            <a:ext cx="6721311" cy="537328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G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5F758C9-C023-4B49-9C76-A357A8443727}"/>
              </a:ext>
            </a:extLst>
          </p:cNvPr>
          <p:cNvSpPr/>
          <p:nvPr/>
        </p:nvSpPr>
        <p:spPr>
          <a:xfrm>
            <a:off x="1099353" y="3500863"/>
            <a:ext cx="102049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Container type &amp; size  </a:t>
            </a:r>
          </a:p>
          <a:p>
            <a:endParaRPr lang="en-US" sz="16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2647EBDE-7A7D-4034-B785-F02FF82375B5}"/>
              </a:ext>
            </a:extLst>
          </p:cNvPr>
          <p:cNvSpPr/>
          <p:nvPr/>
        </p:nvSpPr>
        <p:spPr>
          <a:xfrm rot="1030737">
            <a:off x="3967931" y="4502342"/>
            <a:ext cx="880831" cy="145213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9343886-536C-4DBB-9C61-52DA081EEA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135" t="36055" r="13557" b="35960"/>
          <a:stretch/>
        </p:blipFill>
        <p:spPr>
          <a:xfrm>
            <a:off x="3010292" y="4871944"/>
            <a:ext cx="9181708" cy="183035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6D94792-6B72-4DA0-BF5B-F4C391280CD8}"/>
              </a:ext>
            </a:extLst>
          </p:cNvPr>
          <p:cNvSpPr/>
          <p:nvPr/>
        </p:nvSpPr>
        <p:spPr>
          <a:xfrm>
            <a:off x="3008721" y="4911309"/>
            <a:ext cx="8718223" cy="649190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G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C7BCFF-5708-4F7D-AC3E-A60028D269C1}"/>
              </a:ext>
            </a:extLst>
          </p:cNvPr>
          <p:cNvSpPr/>
          <p:nvPr/>
        </p:nvSpPr>
        <p:spPr>
          <a:xfrm>
            <a:off x="3242821" y="6054506"/>
            <a:ext cx="2603369" cy="583797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G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2A64EE-FDC2-4493-87E2-DF6999B77E17}"/>
              </a:ext>
            </a:extLst>
          </p:cNvPr>
          <p:cNvSpPr/>
          <p:nvPr/>
        </p:nvSpPr>
        <p:spPr>
          <a:xfrm>
            <a:off x="7601146" y="5746065"/>
            <a:ext cx="21360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Container Quantity</a:t>
            </a:r>
          </a:p>
        </p:txBody>
      </p:sp>
    </p:spTree>
    <p:extLst>
      <p:ext uri="{BB962C8B-B14F-4D97-AF65-F5344CB8AC3E}">
        <p14:creationId xmlns:p14="http://schemas.microsoft.com/office/powerpoint/2010/main" val="3605812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30BC69E-D6EA-45A2-8173-6688AE52E0EF}"/>
              </a:ext>
            </a:extLst>
          </p:cNvPr>
          <p:cNvSpPr/>
          <p:nvPr/>
        </p:nvSpPr>
        <p:spPr>
          <a:xfrm>
            <a:off x="1182623" y="425130"/>
            <a:ext cx="10204955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u="sng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Online Amendment GUIDELINE</a:t>
            </a:r>
          </a:p>
          <a:p>
            <a:endParaRPr lang="en-US" sz="1600" b="1" u="sng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r>
              <a:rPr lang="en-US" sz="16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Click continue where we have multiple </a:t>
            </a:r>
          </a:p>
          <a:p>
            <a:r>
              <a:rPr lang="en-US" sz="16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choice</a:t>
            </a:r>
          </a:p>
          <a:p>
            <a:endParaRPr lang="en-US" sz="16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r>
              <a:rPr lang="en-US" sz="16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Here is what you can amend :</a:t>
            </a:r>
          </a:p>
          <a:p>
            <a:endParaRPr lang="en-US" sz="16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6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Change parties </a:t>
            </a:r>
          </a:p>
          <a:p>
            <a:endParaRPr lang="en-US" sz="16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FAB65F-54A6-4F31-9286-60C44F2406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2323" y="304788"/>
            <a:ext cx="1158340" cy="280440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6C2C3998-8C04-4B7E-9319-7EF85EAD528F}"/>
              </a:ext>
            </a:extLst>
          </p:cNvPr>
          <p:cNvSpPr/>
          <p:nvPr/>
        </p:nvSpPr>
        <p:spPr>
          <a:xfrm>
            <a:off x="4110086" y="2762053"/>
            <a:ext cx="556181" cy="122548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5F758C9-C023-4B49-9C76-A357A8443727}"/>
              </a:ext>
            </a:extLst>
          </p:cNvPr>
          <p:cNvSpPr/>
          <p:nvPr/>
        </p:nvSpPr>
        <p:spPr>
          <a:xfrm>
            <a:off x="1182623" y="2924218"/>
            <a:ext cx="102049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Service contract </a:t>
            </a:r>
          </a:p>
          <a:p>
            <a:endParaRPr lang="en-US" sz="16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2647EBDE-7A7D-4034-B785-F02FF82375B5}"/>
              </a:ext>
            </a:extLst>
          </p:cNvPr>
          <p:cNvSpPr/>
          <p:nvPr/>
        </p:nvSpPr>
        <p:spPr>
          <a:xfrm rot="1030737">
            <a:off x="3967931" y="4502342"/>
            <a:ext cx="880831" cy="145213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814A288-F62D-4BA6-B507-924799306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1237" y="2359063"/>
            <a:ext cx="6962172" cy="82813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8D3FBC8-677F-4B85-8C3A-4067AE4D1CF7}"/>
              </a:ext>
            </a:extLst>
          </p:cNvPr>
          <p:cNvSpPr/>
          <p:nvPr/>
        </p:nvSpPr>
        <p:spPr>
          <a:xfrm>
            <a:off x="4741238" y="2309157"/>
            <a:ext cx="7098828" cy="741885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G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FEA611-B6FD-4A88-B684-22A51F383B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4425" y="27956"/>
            <a:ext cx="6606586" cy="215708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2F2E788-8DCC-4BFA-BAF8-2BD848413A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5150" y="3148590"/>
            <a:ext cx="6406587" cy="1029419"/>
          </a:xfrm>
          <a:prstGeom prst="rect">
            <a:avLst/>
          </a:prstGeom>
        </p:spPr>
      </p:pic>
      <p:sp>
        <p:nvSpPr>
          <p:cNvPr id="16" name="Arrow: Right 15">
            <a:extLst>
              <a:ext uri="{FF2B5EF4-FFF2-40B4-BE49-F238E27FC236}">
                <a16:creationId xmlns:a16="http://schemas.microsoft.com/office/drawing/2014/main" id="{5B61E10F-29EA-4E32-BC9C-A3D65D7BB3B0}"/>
              </a:ext>
            </a:extLst>
          </p:cNvPr>
          <p:cNvSpPr/>
          <p:nvPr/>
        </p:nvSpPr>
        <p:spPr>
          <a:xfrm>
            <a:off x="4130255" y="3796472"/>
            <a:ext cx="556181" cy="122548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DAEB9D-8ECA-48F3-9441-F9136D425302}"/>
              </a:ext>
            </a:extLst>
          </p:cNvPr>
          <p:cNvSpPr/>
          <p:nvPr/>
        </p:nvSpPr>
        <p:spPr>
          <a:xfrm>
            <a:off x="5019029" y="3414340"/>
            <a:ext cx="7098828" cy="741885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G">
              <a:solidFill>
                <a:srgbClr val="FF0000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876353F-D1BC-4332-970B-DEB499C813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9085" y="4455199"/>
            <a:ext cx="8832915" cy="154919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6D94792-6B72-4DA0-BF5B-F4C391280CD8}"/>
              </a:ext>
            </a:extLst>
          </p:cNvPr>
          <p:cNvSpPr/>
          <p:nvPr/>
        </p:nvSpPr>
        <p:spPr>
          <a:xfrm>
            <a:off x="3651136" y="4684125"/>
            <a:ext cx="8052274" cy="1209779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G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D90741-8DC2-4531-A24E-4D06541E9BA2}"/>
              </a:ext>
            </a:extLst>
          </p:cNvPr>
          <p:cNvSpPr/>
          <p:nvPr/>
        </p:nvSpPr>
        <p:spPr>
          <a:xfrm>
            <a:off x="1140511" y="4774396"/>
            <a:ext cx="25106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change Schedule</a:t>
            </a:r>
          </a:p>
        </p:txBody>
      </p:sp>
    </p:spTree>
    <p:extLst>
      <p:ext uri="{BB962C8B-B14F-4D97-AF65-F5344CB8AC3E}">
        <p14:creationId xmlns:p14="http://schemas.microsoft.com/office/powerpoint/2010/main" val="1871366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ADB33-BC8A-4A7C-9DD3-D767F1348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9968"/>
            <a:ext cx="10515600" cy="728384"/>
          </a:xfrm>
        </p:spPr>
        <p:txBody>
          <a:bodyPr>
            <a:normAutofit/>
          </a:bodyPr>
          <a:lstStyle/>
          <a:p>
            <a:r>
              <a:rPr lang="en-US" sz="1600" b="1" u="sng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Online Amendment GUIDELINE</a:t>
            </a:r>
            <a:br>
              <a:rPr lang="en-US" sz="1600" b="1" u="sng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endParaRPr lang="en-US" sz="1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39961-4F64-48D9-916D-ACE77F9BA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9187"/>
            <a:ext cx="10515600" cy="4980527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If you require other type of amendment you can update it in the additional comments box then click on request amendment We will then process your request and share a booking copy  on email or  the website in the document section. </a:t>
            </a:r>
          </a:p>
          <a:p>
            <a:pPr marL="0" indent="0">
              <a:buNone/>
            </a:pPr>
            <a:endParaRPr lang="en-US" sz="16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CEDA04-8A03-484A-AA90-21AB14B3AB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62" t="25668" r="8288" b="31916"/>
          <a:stretch/>
        </p:blipFill>
        <p:spPr>
          <a:xfrm>
            <a:off x="506896" y="2532739"/>
            <a:ext cx="10515601" cy="2774187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82C28B7A-CC4B-4D84-905C-2533B8CD3D96}"/>
              </a:ext>
            </a:extLst>
          </p:cNvPr>
          <p:cNvSpPr/>
          <p:nvPr/>
        </p:nvSpPr>
        <p:spPr>
          <a:xfrm>
            <a:off x="1169503" y="4412401"/>
            <a:ext cx="6145697" cy="914402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G">
              <a:solidFill>
                <a:srgbClr val="FF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C31B778-7FFC-43C2-A20C-66FEE8DD234E}"/>
              </a:ext>
            </a:extLst>
          </p:cNvPr>
          <p:cNvSpPr/>
          <p:nvPr/>
        </p:nvSpPr>
        <p:spPr>
          <a:xfrm>
            <a:off x="7513984" y="2913525"/>
            <a:ext cx="2822712" cy="510037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G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A071FE-5F9F-4AF1-A48F-36FEBB1A417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554" t="31765" r="70979" b="45897"/>
          <a:stretch/>
        </p:blipFill>
        <p:spPr>
          <a:xfrm>
            <a:off x="5446643" y="1639516"/>
            <a:ext cx="2246244" cy="95181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49BBF287-49A4-4C2B-AFC1-2AFA3117115E}"/>
              </a:ext>
            </a:extLst>
          </p:cNvPr>
          <p:cNvSpPr/>
          <p:nvPr/>
        </p:nvSpPr>
        <p:spPr>
          <a:xfrm>
            <a:off x="6390861" y="1649896"/>
            <a:ext cx="1232452" cy="272024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G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4B073F-69E9-4ECB-ACB3-88656F96FCAC}"/>
              </a:ext>
            </a:extLst>
          </p:cNvPr>
          <p:cNvSpPr/>
          <p:nvPr/>
        </p:nvSpPr>
        <p:spPr>
          <a:xfrm>
            <a:off x="3594653" y="577648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So log on to maersk.com and amend your bookings in just a few clicks.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7DEC7AA9-98C6-414D-9D3D-DC5D3C6757A3}"/>
              </a:ext>
            </a:extLst>
          </p:cNvPr>
          <p:cNvSpPr/>
          <p:nvPr/>
        </p:nvSpPr>
        <p:spPr>
          <a:xfrm>
            <a:off x="4890052" y="1647913"/>
            <a:ext cx="626165" cy="1379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5756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FB6612BEEC7343B01F5FD72F7C7458" ma:contentTypeVersion="4" ma:contentTypeDescription="Create a new document." ma:contentTypeScope="" ma:versionID="67362b45524f5a2938b0b189a00f7d1e">
  <xsd:schema xmlns:xsd="http://www.w3.org/2001/XMLSchema" xmlns:xs="http://www.w3.org/2001/XMLSchema" xmlns:p="http://schemas.microsoft.com/office/2006/metadata/properties" xmlns:ns2="894fc274-904a-4857-b7b4-3c8f7133d318" targetNamespace="http://schemas.microsoft.com/office/2006/metadata/properties" ma:root="true" ma:fieldsID="d031285e7780abecd99f3c88648098d1" ns2:_="">
    <xsd:import namespace="894fc274-904a-4857-b7b4-3c8f7133d3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4fc274-904a-4857-b7b4-3c8f7133d3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46EA54E-A212-4FEF-85D4-866AE349B20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FE04160-E77A-4531-AE96-7338F0EF38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4fc274-904a-4857-b7b4-3c8f7133d3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DFF0658-AB15-4D8B-955A-2D226FAFAF8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4019</TotalTime>
  <Words>195</Words>
  <Application>Microsoft Office PowerPoint</Application>
  <PresentationFormat>Widescreen</PresentationFormat>
  <Paragraphs>43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Verdana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Online Amendment GUIDELINE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Miranarisoa Danie RATOVOARIVOLOLONA</dc:creator>
  <cp:lastModifiedBy>Hindou Sidi Baba</cp:lastModifiedBy>
  <cp:revision>32</cp:revision>
  <dcterms:created xsi:type="dcterms:W3CDTF">2021-05-27T06:51:20Z</dcterms:created>
  <dcterms:modified xsi:type="dcterms:W3CDTF">2021-07-01T12:23:19Z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0x01010030FB6612BEEC7343B01F5FD72F7C7458</vt:lpwstr>
  </property>
  <property fmtid="{D5CDD505-2E9C-101B-9397-08002B2CF9AE}" pid="3" name="MSIP_Label_71bba39d-4745-4e9d-97db-0c1927b54242_Enabled">
    <vt:lpwstr>true</vt:lpwstr>
  </property>
  <property fmtid="{D5CDD505-2E9C-101B-9397-08002B2CF9AE}" pid="4" name="MSIP_Label_71bba39d-4745-4e9d-97db-0c1927b54242_SetDate">
    <vt:lpwstr>2021-07-01T12:23:13Z</vt:lpwstr>
  </property>
  <property fmtid="{D5CDD505-2E9C-101B-9397-08002B2CF9AE}" pid="5" name="MSIP_Label_71bba39d-4745-4e9d-97db-0c1927b54242_Method">
    <vt:lpwstr>Privileged</vt:lpwstr>
  </property>
  <property fmtid="{D5CDD505-2E9C-101B-9397-08002B2CF9AE}" pid="6" name="MSIP_Label_71bba39d-4745-4e9d-97db-0c1927b54242_Name">
    <vt:lpwstr>Internal</vt:lpwstr>
  </property>
  <property fmtid="{D5CDD505-2E9C-101B-9397-08002B2CF9AE}" pid="7" name="MSIP_Label_71bba39d-4745-4e9d-97db-0c1927b54242_SiteId">
    <vt:lpwstr>05d75c05-fa1a-42e7-9cf1-eb416c396f2d</vt:lpwstr>
  </property>
  <property fmtid="{D5CDD505-2E9C-101B-9397-08002B2CF9AE}" pid="8" name="MSIP_Label_71bba39d-4745-4e9d-97db-0c1927b54242_ActionId">
    <vt:lpwstr>ba0bc93e-e89b-46a6-a784-90049b67b5dd</vt:lpwstr>
  </property>
  <property fmtid="{D5CDD505-2E9C-101B-9397-08002B2CF9AE}" pid="9" name="MSIP_Label_71bba39d-4745-4e9d-97db-0c1927b54242_ContentBits">
    <vt:lpwstr>2</vt:lpwstr>
  </property>
</Properties>
</file>